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h9iCTG0aTaGaEKAdpYpkwWGj3h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3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4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4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4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4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2.bin"/><Relationship Id="rId6" Type="http://schemas.openxmlformats.org/officeDocument/2006/relationships/image" Target="../media/image31.png"/><Relationship Id="rId7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title"/>
          </p:nvPr>
        </p:nvSpPr>
        <p:spPr>
          <a:xfrm>
            <a:off x="838200" y="365126"/>
            <a:ext cx="10515600" cy="6185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.trim() method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60" name="Google Shape;160;p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090" y="1177636"/>
            <a:ext cx="11665527" cy="5223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/>
          <p:nvPr>
            <p:ph type="title"/>
          </p:nvPr>
        </p:nvSpPr>
        <p:spPr>
          <a:xfrm>
            <a:off x="838200" y="1"/>
            <a:ext cx="10515600" cy="12607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String Scanner</a:t>
            </a:r>
            <a:br>
              <a:rPr b="1" lang="en-US">
                <a:solidFill>
                  <a:srgbClr val="FF0000"/>
                </a:solidFill>
              </a:rPr>
            </a:br>
            <a:r>
              <a:rPr b="1" lang="en-US">
                <a:solidFill>
                  <a:srgbClr val="FF0000"/>
                </a:solidFill>
              </a:rPr>
              <a:t>Reading a String from the Console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66" name="Google Shape;166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4707" l="6069" r="13290" t="34654"/>
          <a:stretch/>
        </p:blipFill>
        <p:spPr>
          <a:xfrm>
            <a:off x="471055" y="1565564"/>
            <a:ext cx="11388300" cy="483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838200" y="96983"/>
            <a:ext cx="10515600" cy="803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Reading Multiple Strings from the Console</a:t>
            </a:r>
            <a:endParaRPr/>
          </a:p>
        </p:txBody>
      </p:sp>
      <p:pic>
        <p:nvPicPr>
          <p:cNvPr id="172" name="Google Shape;172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00545"/>
            <a:ext cx="12192000" cy="5735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"/>
          <p:cNvSpPr txBox="1"/>
          <p:nvPr>
            <p:ph type="title"/>
          </p:nvPr>
        </p:nvSpPr>
        <p:spPr>
          <a:xfrm>
            <a:off x="838200" y="365125"/>
            <a:ext cx="10515600" cy="7432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Comparing Strings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8" name="Google Shape;178;p4"/>
          <p:cNvSpPr txBox="1"/>
          <p:nvPr>
            <p:ph idx="1" type="body"/>
          </p:nvPr>
        </p:nvSpPr>
        <p:spPr>
          <a:xfrm>
            <a:off x="838200" y="1108364"/>
            <a:ext cx="10515600" cy="5068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You don’t have to memorize it all .We will stick to the .isEqual()  method only.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179" name="Google Shape;179;p4"/>
          <p:cNvGraphicFramePr/>
          <p:nvPr/>
        </p:nvGraphicFramePr>
        <p:xfrm>
          <a:off x="0" y="1579419"/>
          <a:ext cx="11942618" cy="5278581"/>
        </p:xfrm>
        <a:graphic>
          <a:graphicData uri="http://schemas.openxmlformats.org/presentationml/2006/ole">
            <mc:AlternateContent>
              <mc:Choice Requires="v">
                <p:oleObj r:id="rId4" imgH="5278581" imgW="11942618" progId="Word.Picture.8" spid="_x0000_s1">
                  <p:embed/>
                </p:oleObj>
              </mc:Choice>
              <mc:Fallback>
                <p:oleObj r:id="rId5" imgH="5278581" imgW="11942618" progId="Word.Picture.8">
                  <p:embed/>
                  <p:pic>
                    <p:nvPicPr>
                      <p:cNvPr id="179" name="Google Shape;179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1579419"/>
                        <a:ext cx="11942618" cy="52785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"/>
          <p:cNvSpPr txBox="1"/>
          <p:nvPr>
            <p:ph type="title"/>
          </p:nvPr>
        </p:nvSpPr>
        <p:spPr>
          <a:xfrm>
            <a:off x="838200" y="365126"/>
            <a:ext cx="10515600" cy="770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.</a:t>
            </a:r>
            <a:r>
              <a:rPr b="1" lang="en-US">
                <a:solidFill>
                  <a:srgbClr val="FF0000"/>
                </a:solidFill>
              </a:rPr>
              <a:t>isEqual() method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85" name="Google Shape;185;p5"/>
          <p:cNvSpPr txBox="1"/>
          <p:nvPr>
            <p:ph idx="1" type="body"/>
          </p:nvPr>
        </p:nvSpPr>
        <p:spPr>
          <a:xfrm>
            <a:off x="838200" y="1136074"/>
            <a:ext cx="10515600" cy="5040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Syntax :   s1.isEqual(s2)</a:t>
            </a:r>
            <a:endParaRPr/>
          </a:p>
        </p:txBody>
      </p:sp>
      <p:pic>
        <p:nvPicPr>
          <p:cNvPr id="186" name="Google Shape;186;p5"/>
          <p:cNvPicPr preferRelativeResize="0"/>
          <p:nvPr/>
        </p:nvPicPr>
        <p:blipFill rotWithShape="1">
          <a:blip r:embed="rId3">
            <a:alphaModFix/>
          </a:blip>
          <a:srcRect b="25520" l="5646" r="24191" t="32424"/>
          <a:stretch/>
        </p:blipFill>
        <p:spPr>
          <a:xfrm>
            <a:off x="498764" y="1620982"/>
            <a:ext cx="11236036" cy="4987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type="title"/>
          </p:nvPr>
        </p:nvSpPr>
        <p:spPr>
          <a:xfrm>
            <a:off x="838200" y="365125"/>
            <a:ext cx="10515600" cy="757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Obtaining Substrings from strings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92" name="Google Shape;192;p6"/>
          <p:cNvSpPr txBox="1"/>
          <p:nvPr>
            <p:ph idx="1" type="body"/>
          </p:nvPr>
        </p:nvSpPr>
        <p:spPr>
          <a:xfrm>
            <a:off x="838200" y="1122218"/>
            <a:ext cx="10515600" cy="5054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Syntax: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S1.substring(begin index) ex  S1.substring(</a:t>
            </a:r>
            <a:r>
              <a:rPr lang="en-US" sz="1800">
                <a:solidFill>
                  <a:srgbClr val="0070C0"/>
                </a:solidFill>
              </a:rPr>
              <a:t>3</a:t>
            </a:r>
            <a:r>
              <a:rPr lang="en-US" sz="1800"/>
              <a:t>)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  this method retrieves a substring from s1 starting with letter index 3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S1.substring(begin index, end index) ex  S1.substring(</a:t>
            </a:r>
            <a:r>
              <a:rPr lang="en-US" sz="1800">
                <a:solidFill>
                  <a:srgbClr val="0070C0"/>
                </a:solidFill>
              </a:rPr>
              <a:t>0,6</a:t>
            </a:r>
            <a:r>
              <a:rPr lang="en-US" sz="1800"/>
              <a:t>)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 this method retrieves a substring starting with letter index 0 to 5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  N.B 5 not 6.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aakmnuh0" id="193" name="Google Shape;19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199" y="3399415"/>
            <a:ext cx="10619509" cy="2777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/>
          <p:nvPr>
            <p:ph type="title"/>
          </p:nvPr>
        </p:nvSpPr>
        <p:spPr>
          <a:xfrm>
            <a:off x="838200" y="365126"/>
            <a:ext cx="10515600" cy="840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Obtaining Substrings from strings</a:t>
            </a:r>
            <a:endParaRPr/>
          </a:p>
        </p:txBody>
      </p:sp>
      <p:pic>
        <p:nvPicPr>
          <p:cNvPr id="199" name="Google Shape;199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3942" l="5715" r="22568" t="34902"/>
          <a:stretch/>
        </p:blipFill>
        <p:spPr>
          <a:xfrm>
            <a:off x="457200" y="1440873"/>
            <a:ext cx="11166764" cy="4641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Finding character index in a String</a:t>
            </a:r>
            <a:br>
              <a:rPr b="1" lang="en-US">
                <a:solidFill>
                  <a:srgbClr val="FF0000"/>
                </a:solidFill>
              </a:rPr>
            </a:br>
            <a:r>
              <a:rPr b="1" lang="en-US">
                <a:solidFill>
                  <a:srgbClr val="FF0000"/>
                </a:solidFill>
              </a:rPr>
              <a:t>.indexOf(‘ ’)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05" name="Google Shape;205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Int k = s1.indexOf(‘J’)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The following method returns the index of the first occurrence of the letter</a:t>
            </a:r>
            <a:r>
              <a:rPr b="1" lang="en-US" sz="2000"/>
              <a:t> J </a:t>
            </a:r>
            <a:r>
              <a:rPr lang="en-US" sz="2000"/>
              <a:t>inside string </a:t>
            </a:r>
            <a:r>
              <a:rPr b="1" lang="en-US" sz="2000"/>
              <a:t>s1</a:t>
            </a:r>
            <a:r>
              <a:rPr lang="en-US" sz="2000"/>
              <a:t>.The index is an integer so it will be put inside the </a:t>
            </a:r>
            <a:r>
              <a:rPr b="1" lang="en-US" sz="2000"/>
              <a:t>k</a:t>
            </a:r>
            <a:r>
              <a:rPr lang="en-US" sz="2000"/>
              <a:t> int variable.</a:t>
            </a:r>
            <a:endParaRPr sz="2000"/>
          </a:p>
        </p:txBody>
      </p:sp>
      <p:pic>
        <p:nvPicPr>
          <p:cNvPr id="206" name="Google Shape;206;p8"/>
          <p:cNvPicPr preferRelativeResize="0"/>
          <p:nvPr/>
        </p:nvPicPr>
        <p:blipFill rotWithShape="1">
          <a:blip r:embed="rId3">
            <a:alphaModFix/>
          </a:blip>
          <a:srcRect b="29151" l="6623" r="23801" t="39764"/>
          <a:stretch/>
        </p:blipFill>
        <p:spPr>
          <a:xfrm>
            <a:off x="838201" y="3020291"/>
            <a:ext cx="10619508" cy="3491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 txBox="1"/>
          <p:nvPr>
            <p:ph type="title"/>
          </p:nvPr>
        </p:nvSpPr>
        <p:spPr>
          <a:xfrm>
            <a:off x="838200" y="365126"/>
            <a:ext cx="10515600" cy="5215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Math Class Min ,MAX and Power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12" name="Google Shape;212;p9"/>
          <p:cNvSpPr txBox="1"/>
          <p:nvPr>
            <p:ph idx="1" type="body"/>
          </p:nvPr>
        </p:nvSpPr>
        <p:spPr>
          <a:xfrm>
            <a:off x="838200" y="886692"/>
            <a:ext cx="10515600" cy="5290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Syntax : Math.max(a,b)   and Math.min(a,b)  and Math.pow(a,b)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13" name="Google Shape;213;p9"/>
          <p:cNvPicPr preferRelativeResize="0"/>
          <p:nvPr/>
        </p:nvPicPr>
        <p:blipFill rotWithShape="1">
          <a:blip r:embed="rId3">
            <a:alphaModFix/>
          </a:blip>
          <a:srcRect b="15796" l="5988" r="24827" t="34651"/>
          <a:stretch/>
        </p:blipFill>
        <p:spPr>
          <a:xfrm>
            <a:off x="401782" y="1551709"/>
            <a:ext cx="11263745" cy="4973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"/>
          <p:cNvSpPr txBox="1"/>
          <p:nvPr>
            <p:ph type="title"/>
          </p:nvPr>
        </p:nvSpPr>
        <p:spPr>
          <a:xfrm>
            <a:off x="838200" y="1"/>
            <a:ext cx="10515600" cy="7758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Random number generator </a:t>
            </a:r>
            <a:endParaRPr b="1">
              <a:solidFill>
                <a:srgbClr val="FF0000"/>
              </a:solidFill>
            </a:endParaRPr>
          </a:p>
        </p:txBody>
      </p:sp>
      <p:graphicFrame>
        <p:nvGraphicFramePr>
          <p:cNvPr id="219" name="Google Shape;219;p10"/>
          <p:cNvGraphicFramePr/>
          <p:nvPr/>
        </p:nvGraphicFramePr>
        <p:xfrm>
          <a:off x="838200" y="777875"/>
          <a:ext cx="10515600" cy="782638"/>
        </p:xfrm>
        <a:graphic>
          <a:graphicData uri="http://schemas.openxmlformats.org/presentationml/2006/ole">
            <mc:AlternateContent>
              <mc:Choice Requires="v">
                <p:oleObj r:id="rId4" imgH="782638" imgW="10515600" progId="Word.Picture.8" spid="_x0000_s1">
                  <p:embed/>
                </p:oleObj>
              </mc:Choice>
              <mc:Fallback>
                <p:oleObj r:id="rId5" imgH="782638" imgW="10515600" progId="Word.Picture.8">
                  <p:embed/>
                  <p:pic>
                    <p:nvPicPr>
                      <p:cNvPr id="219" name="Google Shape;219;p1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838200" y="777875"/>
                        <a:ext cx="10515600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" name="Google Shape;220;p10"/>
          <p:cNvSpPr txBox="1"/>
          <p:nvPr/>
        </p:nvSpPr>
        <p:spPr>
          <a:xfrm>
            <a:off x="2625435" y="1814352"/>
            <a:ext cx="651856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&lt;= random generated number &lt;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a+b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0"/>
          <p:cNvPicPr preferRelativeResize="0"/>
          <p:nvPr/>
        </p:nvPicPr>
        <p:blipFill rotWithShape="1">
          <a:blip r:embed="rId7">
            <a:alphaModFix/>
          </a:blip>
          <a:srcRect b="26523" l="6071" r="24181" t="34375"/>
          <a:stretch/>
        </p:blipFill>
        <p:spPr>
          <a:xfrm>
            <a:off x="512618" y="2452255"/>
            <a:ext cx="11069781" cy="4031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"/>
          <p:cNvSpPr txBox="1"/>
          <p:nvPr>
            <p:ph type="title"/>
          </p:nvPr>
        </p:nvSpPr>
        <p:spPr>
          <a:xfrm>
            <a:off x="838200" y="365126"/>
            <a:ext cx="10515600" cy="687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Loops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27" name="Google Shape;227;p11"/>
          <p:cNvSpPr txBox="1"/>
          <p:nvPr>
            <p:ph idx="1" type="body"/>
          </p:nvPr>
        </p:nvSpPr>
        <p:spPr>
          <a:xfrm>
            <a:off x="838200" y="1177636"/>
            <a:ext cx="10515600" cy="49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Motivations: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Suppose that you need to print a string (e.g., "Welcome to Java!") a      hundred times. It would be tedious to have to write the following statement a hundred times: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System.out.println("Welcome to Java!");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So, how do you solve this problem?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"/>
          <p:cNvSpPr txBox="1"/>
          <p:nvPr>
            <p:ph type="title"/>
          </p:nvPr>
        </p:nvSpPr>
        <p:spPr>
          <a:xfrm>
            <a:off x="838200" y="0"/>
            <a:ext cx="10515600" cy="6893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Opening Problem</a:t>
            </a:r>
            <a:endParaRPr/>
          </a:p>
        </p:txBody>
      </p:sp>
      <p:pic>
        <p:nvPicPr>
          <p:cNvPr id="233" name="Google Shape;233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8394" l="15389" r="33994" t="33896"/>
          <a:stretch/>
        </p:blipFill>
        <p:spPr>
          <a:xfrm>
            <a:off x="1139483" y="689318"/>
            <a:ext cx="10214317" cy="5613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 txBox="1"/>
          <p:nvPr>
            <p:ph type="title"/>
          </p:nvPr>
        </p:nvSpPr>
        <p:spPr>
          <a:xfrm>
            <a:off x="838200" y="365125"/>
            <a:ext cx="10515600" cy="6336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While Loop Sequence</a:t>
            </a:r>
            <a:endParaRPr/>
          </a:p>
        </p:txBody>
      </p:sp>
      <p:pic>
        <p:nvPicPr>
          <p:cNvPr id="239" name="Google Shape;239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5290" l="0" r="41229" t="0"/>
          <a:stretch/>
        </p:blipFill>
        <p:spPr>
          <a:xfrm>
            <a:off x="492369" y="998806"/>
            <a:ext cx="11155679" cy="5669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 txBox="1"/>
          <p:nvPr>
            <p:ph type="title"/>
          </p:nvPr>
        </p:nvSpPr>
        <p:spPr>
          <a:xfrm>
            <a:off x="838200" y="1"/>
            <a:ext cx="10515600" cy="8299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While Loop Sequence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45" name="Google Shape;245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0719" l="26854" r="26249" t="23673"/>
          <a:stretch/>
        </p:blipFill>
        <p:spPr>
          <a:xfrm>
            <a:off x="464235" y="590843"/>
            <a:ext cx="11394830" cy="6119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"/>
          <p:cNvSpPr txBox="1"/>
          <p:nvPr>
            <p:ph type="title"/>
          </p:nvPr>
        </p:nvSpPr>
        <p:spPr>
          <a:xfrm>
            <a:off x="838200" y="365125"/>
            <a:ext cx="10515600" cy="647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While Loop Flow Chart</a:t>
            </a:r>
            <a:endParaRPr/>
          </a:p>
        </p:txBody>
      </p:sp>
      <p:pic>
        <p:nvPicPr>
          <p:cNvPr id="251" name="Google Shape;251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8756" l="12496" r="30612" t="30463"/>
          <a:stretch/>
        </p:blipFill>
        <p:spPr>
          <a:xfrm>
            <a:off x="717452" y="1209822"/>
            <a:ext cx="10874326" cy="5401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"/>
          <p:cNvSpPr txBox="1"/>
          <p:nvPr>
            <p:ph type="title"/>
          </p:nvPr>
        </p:nvSpPr>
        <p:spPr>
          <a:xfrm>
            <a:off x="838200" y="365125"/>
            <a:ext cx="10515600" cy="816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Do While Loop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57" name="Google Shape;25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5569" l="4860" r="24251" t="28523"/>
          <a:stretch/>
        </p:blipFill>
        <p:spPr>
          <a:xfrm>
            <a:off x="581471" y="1334086"/>
            <a:ext cx="11029200" cy="54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Do While Loop Flow Chart</a:t>
            </a:r>
            <a:endParaRPr/>
          </a:p>
        </p:txBody>
      </p:sp>
      <p:pic>
        <p:nvPicPr>
          <p:cNvPr id="263" name="Google Shape;26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2579" y="1825625"/>
            <a:ext cx="316684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 txBox="1"/>
          <p:nvPr>
            <p:ph type="title"/>
          </p:nvPr>
        </p:nvSpPr>
        <p:spPr>
          <a:xfrm>
            <a:off x="838200" y="365125"/>
            <a:ext cx="10515600" cy="647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Difference between While and do while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69" name="Google Shape;269;p18"/>
          <p:cNvSpPr txBox="1"/>
          <p:nvPr>
            <p:ph idx="1" type="body"/>
          </p:nvPr>
        </p:nvSpPr>
        <p:spPr>
          <a:xfrm>
            <a:off x="211015" y="1012874"/>
            <a:ext cx="11980985" cy="5164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while loop we first check the condition and then execute the statements.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do while loop we execute the statement then check the condition.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N.B a ; is needed after while in (do while) . No need for ; after while in (while)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              </a:t>
            </a:r>
            <a:r>
              <a:rPr lang="en-US">
                <a:solidFill>
                  <a:srgbClr val="FF0000"/>
                </a:solidFill>
              </a:rPr>
              <a:t>while loop                                                 do while loop</a:t>
            </a:r>
            <a:endParaRPr/>
          </a:p>
        </p:txBody>
      </p:sp>
      <p:pic>
        <p:nvPicPr>
          <p:cNvPr id="270" name="Google Shape;2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3110380"/>
            <a:ext cx="4634132" cy="340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8425" y="3110378"/>
            <a:ext cx="3910818" cy="3402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/>
          <p:nvPr>
            <p:ph type="title"/>
          </p:nvPr>
        </p:nvSpPr>
        <p:spPr>
          <a:xfrm>
            <a:off x="838200" y="1"/>
            <a:ext cx="10515600" cy="731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for Loop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77" name="Google Shape;277;p19"/>
          <p:cNvSpPr txBox="1"/>
          <p:nvPr>
            <p:ph idx="1" type="body"/>
          </p:nvPr>
        </p:nvSpPr>
        <p:spPr>
          <a:xfrm>
            <a:off x="239151" y="731520"/>
            <a:ext cx="11802794" cy="5445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Syntax : for (start condition; loop-continuation-condition; action)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Ex:  for (count=1 ; count&lt;=5 ; count++)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     {System.out.println("Welcome to Java: ");}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</a:t>
            </a:r>
            <a:r>
              <a:rPr lang="en-US">
                <a:solidFill>
                  <a:srgbClr val="FF0000"/>
                </a:solidFill>
              </a:rPr>
              <a:t>N.B: the for loop will break when count =6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78" name="Google Shape;278;p19"/>
          <p:cNvPicPr preferRelativeResize="0"/>
          <p:nvPr/>
        </p:nvPicPr>
        <p:blipFill rotWithShape="1">
          <a:blip r:embed="rId3">
            <a:alphaModFix/>
          </a:blip>
          <a:srcRect b="33100" l="5445" r="23534" t="32424"/>
          <a:stretch/>
        </p:blipFill>
        <p:spPr>
          <a:xfrm>
            <a:off x="422031" y="2700996"/>
            <a:ext cx="11380763" cy="3629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"/>
          <p:cNvSpPr txBox="1"/>
          <p:nvPr>
            <p:ph type="title"/>
          </p:nvPr>
        </p:nvSpPr>
        <p:spPr>
          <a:xfrm>
            <a:off x="838200" y="1"/>
            <a:ext cx="10515600" cy="7877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Break;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84" name="Google Shape;284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7163" l="3771" r="37701" t="26584"/>
          <a:stretch/>
        </p:blipFill>
        <p:spPr>
          <a:xfrm>
            <a:off x="1861624" y="661182"/>
            <a:ext cx="8468751" cy="303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9483" y="3798278"/>
            <a:ext cx="9777046" cy="3059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1"/>
          <p:cNvSpPr txBox="1"/>
          <p:nvPr>
            <p:ph type="title"/>
          </p:nvPr>
        </p:nvSpPr>
        <p:spPr>
          <a:xfrm>
            <a:off x="838200" y="-110835"/>
            <a:ext cx="10515600" cy="872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/>
            </a:br>
            <a:r>
              <a:rPr b="1" lang="en-US">
                <a:solidFill>
                  <a:srgbClr val="FF0000"/>
                </a:solidFill>
              </a:rPr>
              <a:t>Single-Dimensional Arrays</a:t>
            </a:r>
            <a:endParaRPr/>
          </a:p>
        </p:txBody>
      </p:sp>
      <p:sp>
        <p:nvSpPr>
          <p:cNvPr id="291" name="Google Shape;291;p21"/>
          <p:cNvSpPr txBox="1"/>
          <p:nvPr>
            <p:ph idx="1" type="body"/>
          </p:nvPr>
        </p:nvSpPr>
        <p:spPr>
          <a:xfrm>
            <a:off x="838200" y="1025236"/>
            <a:ext cx="10515600" cy="515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Opening Problem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Read one hundred numbers, compute their average, and find out how many numbers are above the average.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We need an array to do that.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"/>
          <p:cNvSpPr txBox="1"/>
          <p:nvPr>
            <p:ph type="title"/>
          </p:nvPr>
        </p:nvSpPr>
        <p:spPr>
          <a:xfrm>
            <a:off x="838200" y="365126"/>
            <a:ext cx="10515600" cy="480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Introducing Arrays</a:t>
            </a:r>
            <a:endParaRPr/>
          </a:p>
        </p:txBody>
      </p:sp>
      <p:pic>
        <p:nvPicPr>
          <p:cNvPr id="297" name="Google Shape;297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7754" l="13043" r="31009" t="19237"/>
          <a:stretch/>
        </p:blipFill>
        <p:spPr>
          <a:xfrm>
            <a:off x="1039091" y="955964"/>
            <a:ext cx="9947564" cy="558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3"/>
          <p:cNvSpPr txBox="1"/>
          <p:nvPr>
            <p:ph type="title"/>
          </p:nvPr>
        </p:nvSpPr>
        <p:spPr>
          <a:xfrm>
            <a:off x="838200" y="365126"/>
            <a:ext cx="10515600" cy="729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Creating Arrays</a:t>
            </a:r>
            <a:endParaRPr/>
          </a:p>
        </p:txBody>
      </p:sp>
      <p:sp>
        <p:nvSpPr>
          <p:cNvPr id="303" name="Google Shape;303;p23"/>
          <p:cNvSpPr txBox="1"/>
          <p:nvPr>
            <p:ph idx="1" type="body"/>
          </p:nvPr>
        </p:nvSpPr>
        <p:spPr>
          <a:xfrm>
            <a:off x="838200" y="1094510"/>
            <a:ext cx="10515600" cy="5359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Example: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myList= new double[10];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myList[0]references the first element in the array.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myList[9]references the last element in the array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Example: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04" name="Google Shape;304;p23"/>
          <p:cNvPicPr preferRelativeResize="0"/>
          <p:nvPr/>
        </p:nvPicPr>
        <p:blipFill rotWithShape="1">
          <a:blip r:embed="rId3">
            <a:alphaModFix/>
          </a:blip>
          <a:srcRect b="24149" l="14329" r="37861" t="33616"/>
          <a:stretch/>
        </p:blipFill>
        <p:spPr>
          <a:xfrm>
            <a:off x="2985654" y="3117273"/>
            <a:ext cx="8014855" cy="3336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>
            <p:ph type="title"/>
          </p:nvPr>
        </p:nvSpPr>
        <p:spPr>
          <a:xfrm>
            <a:off x="838200" y="1"/>
            <a:ext cx="10515600" cy="789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Example with JAVA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10" name="Google Shape;310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8287" l="5605" r="22432" t="32868"/>
          <a:stretch/>
        </p:blipFill>
        <p:spPr>
          <a:xfrm>
            <a:off x="526473" y="969819"/>
            <a:ext cx="11111345" cy="4641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 txBox="1"/>
          <p:nvPr>
            <p:ph type="title"/>
          </p:nvPr>
        </p:nvSpPr>
        <p:spPr>
          <a:xfrm>
            <a:off x="838200" y="365125"/>
            <a:ext cx="10515600" cy="6462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Array length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16" name="Google Shape;316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7648" l="5125" r="23979" t="33805"/>
          <a:stretch/>
        </p:blipFill>
        <p:spPr>
          <a:xfrm>
            <a:off x="360218" y="1399308"/>
            <a:ext cx="11194473" cy="4752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"/>
          <p:cNvSpPr txBox="1"/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Scanner for array values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22" name="Google Shape;322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1920" l="5365" r="24320" t="33704"/>
          <a:stretch/>
        </p:blipFill>
        <p:spPr>
          <a:xfrm>
            <a:off x="374074" y="1080657"/>
            <a:ext cx="11194472" cy="5389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"/>
          <p:cNvSpPr txBox="1"/>
          <p:nvPr>
            <p:ph type="title"/>
          </p:nvPr>
        </p:nvSpPr>
        <p:spPr>
          <a:xfrm>
            <a:off x="838200" y="365125"/>
            <a:ext cx="10515600" cy="7986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Find the MAX value in array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28" name="Google Shape;328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8433" l="5032" r="24894" t="33064"/>
          <a:stretch/>
        </p:blipFill>
        <p:spPr>
          <a:xfrm>
            <a:off x="360218" y="1260763"/>
            <a:ext cx="11416146" cy="5167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"/>
          <p:cNvSpPr txBox="1"/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Reverse an array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34" name="Google Shape;334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4095" l="5672" r="27072" t="32889"/>
          <a:stretch/>
        </p:blipFill>
        <p:spPr>
          <a:xfrm>
            <a:off x="387928" y="1177203"/>
            <a:ext cx="11346900" cy="512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68728" y="3356141"/>
            <a:ext cx="3696216" cy="175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8333" y="3384014"/>
            <a:ext cx="4852407" cy="1697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2023-12-13T13:52:50Z</dcterms:created>
  <dc:creator>Admin</dc:creator>
</cp:coreProperties>
</file>